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7" autoAdjust="0"/>
    <p:restoredTop sz="94353" autoAdjust="0"/>
  </p:normalViewPr>
  <p:slideViewPr>
    <p:cSldViewPr snapToGrid="0">
      <p:cViewPr varScale="1">
        <p:scale>
          <a:sx n="69" d="100"/>
          <a:sy n="69" d="100"/>
        </p:scale>
        <p:origin x="9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2633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331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2230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1540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4985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47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222590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772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3753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0575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70988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84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7268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9179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39609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336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1/10/2024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664153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JAVA LAB PROJECT</a:t>
            </a:r>
            <a:br>
              <a:rPr lang="en-IN" dirty="0" smtClean="0"/>
            </a:br>
            <a:r>
              <a:rPr lang="en-IN" dirty="0" smtClean="0"/>
              <a:t>PONG GAME</a:t>
            </a:r>
            <a:endParaRPr lang="en-IN" dirty="0"/>
          </a:p>
        </p:txBody>
      </p:sp>
      <p:sp>
        <p:nvSpPr>
          <p:cNvPr id="3" name="Subtitle 2"/>
          <p:cNvSpPr>
            <a:spLocks noGrp="1"/>
          </p:cNvSpPr>
          <p:nvPr>
            <p:ph type="subTitle" idx="1"/>
          </p:nvPr>
        </p:nvSpPr>
        <p:spPr>
          <a:xfrm>
            <a:off x="1624633" y="4050836"/>
            <a:ext cx="7766936" cy="2036455"/>
          </a:xfrm>
        </p:spPr>
        <p:txBody>
          <a:bodyPr>
            <a:normAutofit fontScale="70000" lnSpcReduction="20000"/>
          </a:bodyPr>
          <a:lstStyle/>
          <a:p>
            <a:r>
              <a:rPr lang="en-IN" sz="7000" dirty="0" smtClean="0">
                <a:solidFill>
                  <a:schemeClr val="bg2">
                    <a:lumMod val="10000"/>
                  </a:schemeClr>
                </a:solidFill>
              </a:rPr>
              <a:t>PRESENTED BY:</a:t>
            </a:r>
            <a:br>
              <a:rPr lang="en-IN" sz="7000" dirty="0" smtClean="0">
                <a:solidFill>
                  <a:schemeClr val="bg2">
                    <a:lumMod val="10000"/>
                  </a:schemeClr>
                </a:solidFill>
              </a:rPr>
            </a:br>
            <a:r>
              <a:rPr lang="en-IN" sz="7000" dirty="0" err="1" smtClean="0">
                <a:solidFill>
                  <a:schemeClr val="bg2">
                    <a:lumMod val="10000"/>
                  </a:schemeClr>
                </a:solidFill>
              </a:rPr>
              <a:t>G.Bhavya</a:t>
            </a:r>
            <a:r>
              <a:rPr lang="en-IN" sz="7000" dirty="0" smtClean="0">
                <a:solidFill>
                  <a:schemeClr val="bg2">
                    <a:lumMod val="10000"/>
                  </a:schemeClr>
                </a:solidFill>
              </a:rPr>
              <a:t> </a:t>
            </a:r>
            <a:r>
              <a:rPr lang="en-IN" sz="7000" dirty="0" err="1" smtClean="0">
                <a:solidFill>
                  <a:schemeClr val="bg2">
                    <a:lumMod val="10000"/>
                  </a:schemeClr>
                </a:solidFill>
              </a:rPr>
              <a:t>Bhargavi</a:t>
            </a:r>
            <a:r>
              <a:rPr lang="en-IN" sz="7000" dirty="0" smtClean="0">
                <a:solidFill>
                  <a:schemeClr val="bg2">
                    <a:lumMod val="10000"/>
                  </a:schemeClr>
                </a:solidFill>
              </a:rPr>
              <a:t>   -  227R1A05E4</a:t>
            </a:r>
          </a:p>
          <a:p>
            <a:endParaRPr lang="en-IN" dirty="0">
              <a:solidFill>
                <a:schemeClr val="bg2">
                  <a:lumMod val="10000"/>
                </a:schemeClr>
              </a:solidFill>
            </a:endParaRPr>
          </a:p>
        </p:txBody>
      </p:sp>
    </p:spTree>
    <p:extLst>
      <p:ext uri="{BB962C8B-B14F-4D97-AF65-F5344CB8AC3E}">
        <p14:creationId xmlns:p14="http://schemas.microsoft.com/office/powerpoint/2010/main" val="2016340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5874"/>
          </a:xfrm>
        </p:spPr>
        <p:txBody>
          <a:bodyPr/>
          <a:lstStyle/>
          <a:p>
            <a:r>
              <a:rPr lang="en-IN" dirty="0" smtClean="0"/>
              <a:t>CODE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297" y="1190999"/>
            <a:ext cx="8596312" cy="279003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97" y="3981030"/>
            <a:ext cx="8596312" cy="2867425"/>
          </a:xfrm>
          <a:prstGeom prst="rect">
            <a:avLst/>
          </a:prstGeom>
        </p:spPr>
      </p:pic>
    </p:spTree>
    <p:extLst>
      <p:ext uri="{BB962C8B-B14F-4D97-AF65-F5344CB8AC3E}">
        <p14:creationId xmlns:p14="http://schemas.microsoft.com/office/powerpoint/2010/main" val="149696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630"/>
            <a:ext cx="8596668" cy="1045028"/>
          </a:xfrm>
        </p:spPr>
        <p:txBody>
          <a:bodyPr>
            <a:normAutofit/>
          </a:bodyPr>
          <a:lstStyle/>
          <a:p>
            <a:r>
              <a:rPr lang="en-IN" dirty="0" smtClean="0"/>
              <a:t>CODE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715656"/>
            <a:ext cx="10058400" cy="338608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3968307"/>
            <a:ext cx="10058400" cy="2696817"/>
          </a:xfrm>
          <a:prstGeom prst="rect">
            <a:avLst/>
          </a:prstGeom>
        </p:spPr>
      </p:pic>
    </p:spTree>
    <p:extLst>
      <p:ext uri="{BB962C8B-B14F-4D97-AF65-F5344CB8AC3E}">
        <p14:creationId xmlns:p14="http://schemas.microsoft.com/office/powerpoint/2010/main" val="1729994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CODE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492" y="1634563"/>
            <a:ext cx="8596312" cy="3104687"/>
          </a:xfrm>
        </p:spPr>
      </p:pic>
    </p:spTree>
    <p:extLst>
      <p:ext uri="{BB962C8B-B14F-4D97-AF65-F5344CB8AC3E}">
        <p14:creationId xmlns:p14="http://schemas.microsoft.com/office/powerpoint/2010/main" val="223493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 </a:t>
            </a:r>
            <a:endParaRPr lang="en-IN" dirty="0"/>
          </a:p>
        </p:txBody>
      </p:sp>
      <p:pic>
        <p:nvPicPr>
          <p:cNvPr id="6" name="Pong Game 2024-01-03 23-19-1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96344" y="405886"/>
            <a:ext cx="4928325" cy="3049027"/>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7437" t="20529" r="30383" b="29346"/>
          <a:stretch/>
        </p:blipFill>
        <p:spPr>
          <a:xfrm>
            <a:off x="3396344" y="4193178"/>
            <a:ext cx="3709851" cy="2446924"/>
          </a:xfrm>
          <a:prstGeom prst="rect">
            <a:avLst/>
          </a:prstGeom>
        </p:spPr>
      </p:pic>
    </p:spTree>
    <p:extLst>
      <p:ext uri="{BB962C8B-B14F-4D97-AF65-F5344CB8AC3E}">
        <p14:creationId xmlns:p14="http://schemas.microsoft.com/office/powerpoint/2010/main" val="18695687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0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2811"/>
          </a:xfrm>
        </p:spPr>
        <p:txBody>
          <a:bodyPr/>
          <a:lstStyle/>
          <a:p>
            <a:r>
              <a:rPr lang="en-IN" dirty="0" smtClean="0"/>
              <a:t>ADVANTAGES</a:t>
            </a:r>
            <a:endParaRPr lang="en-IN" dirty="0"/>
          </a:p>
        </p:txBody>
      </p:sp>
      <p:sp>
        <p:nvSpPr>
          <p:cNvPr id="3" name="Content Placeholder 2"/>
          <p:cNvSpPr>
            <a:spLocks noGrp="1"/>
          </p:cNvSpPr>
          <p:nvPr>
            <p:ph idx="1"/>
          </p:nvPr>
        </p:nvSpPr>
        <p:spPr>
          <a:xfrm>
            <a:off x="677334" y="1476103"/>
            <a:ext cx="8596668" cy="4565259"/>
          </a:xfrm>
        </p:spPr>
        <p:txBody>
          <a:bodyPr>
            <a:normAutofit lnSpcReduction="10000"/>
          </a:bodyPr>
          <a:lstStyle/>
          <a:p>
            <a:r>
              <a:rPr lang="en-US" b="1" dirty="0"/>
              <a:t>Platform Independence:</a:t>
            </a:r>
            <a:r>
              <a:rPr lang="en-US" dirty="0"/>
              <a:t> Java is known for its platform independence. A Pong game written in Java can run on any system with a Java Virtual Machine (JVM), providing flexibility and accessibility across different operating systems.</a:t>
            </a:r>
          </a:p>
          <a:p>
            <a:r>
              <a:rPr lang="en-US" b="1" dirty="0"/>
              <a:t>Ease of Learning:</a:t>
            </a:r>
            <a:r>
              <a:rPr lang="en-US" dirty="0"/>
              <a:t> Java is widely used and has a large community of developers. Learning Java is relatively straightforward, making it an excellent choice for beginners and those looking to understand the basics of game development.</a:t>
            </a:r>
          </a:p>
          <a:p>
            <a:r>
              <a:rPr lang="en-US" b="1" dirty="0"/>
              <a:t>Object-Oriented Programming (OOP):</a:t>
            </a:r>
            <a:r>
              <a:rPr lang="en-US" dirty="0"/>
              <a:t> Java is an object-oriented programming language, and this paradigm aligns well with game development. The structure of a Pong game can be organized using classes and objects, promoting modular and maintainable code.</a:t>
            </a:r>
          </a:p>
          <a:p>
            <a:r>
              <a:rPr lang="en-US" b="1" dirty="0"/>
              <a:t>Swing Library for GUI:</a:t>
            </a:r>
            <a:r>
              <a:rPr lang="en-US" dirty="0"/>
              <a:t> Java provides the Swing library for building graphical user interfaces (GUIs). Swing simplifies the creation of windows, buttons, and other GUI components, which is essential for designing the user interface of the Pong game.</a:t>
            </a:r>
          </a:p>
        </p:txBody>
      </p:sp>
    </p:spTree>
    <p:extLst>
      <p:ext uri="{BB962C8B-B14F-4D97-AF65-F5344CB8AC3E}">
        <p14:creationId xmlns:p14="http://schemas.microsoft.com/office/powerpoint/2010/main" val="71306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sp>
        <p:nvSpPr>
          <p:cNvPr id="3" name="Content Placeholder 2"/>
          <p:cNvSpPr>
            <a:spLocks noGrp="1"/>
          </p:cNvSpPr>
          <p:nvPr>
            <p:ph idx="1"/>
          </p:nvPr>
        </p:nvSpPr>
        <p:spPr>
          <a:xfrm>
            <a:off x="677334" y="1319349"/>
            <a:ext cx="8596668" cy="4722013"/>
          </a:xfrm>
        </p:spPr>
        <p:txBody>
          <a:bodyPr>
            <a:normAutofit fontScale="92500" lnSpcReduction="20000"/>
          </a:bodyPr>
          <a:lstStyle/>
          <a:p>
            <a:r>
              <a:rPr lang="en-US" b="1" dirty="0"/>
              <a:t>Introduction to Game Development:</a:t>
            </a:r>
            <a:r>
              <a:rPr lang="en-US" dirty="0"/>
              <a:t> Pong is a straightforward game that provides an excellent introduction to the fundamentals of game development. Developing a Pong game allows beginners to understand concepts such as game loops, collision detection, and user input handling.</a:t>
            </a:r>
          </a:p>
          <a:p>
            <a:r>
              <a:rPr lang="en-US" b="1" dirty="0"/>
              <a:t>Java Programming Practice:</a:t>
            </a:r>
            <a:r>
              <a:rPr lang="en-US" dirty="0"/>
              <a:t> Creating a Pong game in Java is a practical way to reinforce Java programming skills. It involves working with classes, objects, inheritance, and event-driven programming, which are essential aspects of Java development.</a:t>
            </a:r>
          </a:p>
          <a:p>
            <a:r>
              <a:rPr lang="en-US" b="1" dirty="0"/>
              <a:t>Understanding Game Physics:</a:t>
            </a:r>
            <a:r>
              <a:rPr lang="en-US" dirty="0"/>
              <a:t> Pong involves basic physics principles such as ball movement, collisions, and reflection. Implementing these physics concepts in Java helps developers gain insights into how games simulate real-world interactions.</a:t>
            </a:r>
          </a:p>
          <a:p>
            <a:r>
              <a:rPr lang="en-US" b="1" dirty="0"/>
              <a:t>Graphical User Interface (GUI) Design:</a:t>
            </a:r>
            <a:r>
              <a:rPr lang="en-US" dirty="0"/>
              <a:t> Java's Swing library is used for creating the GUI of the Pong game. Designing the game's interface introduces developers to GUI components, layout managers, and event handling, which are transferable skills for other Java GUI applications.</a:t>
            </a:r>
          </a:p>
          <a:p>
            <a:r>
              <a:rPr lang="en-US" b="1" dirty="0"/>
              <a:t>Event-Driven Programming:</a:t>
            </a:r>
            <a:r>
              <a:rPr lang="en-US" dirty="0"/>
              <a:t> Pong relies heavily on handling user input events, such as keyboard controls. Developing a Pong game helps developers become familiar with event-driven programming, a crucial concept in game development</a:t>
            </a:r>
            <a:r>
              <a:rPr lang="en-US" dirty="0" smtClean="0"/>
              <a:t>.</a:t>
            </a:r>
            <a:endParaRPr lang="en-US" dirty="0"/>
          </a:p>
        </p:txBody>
      </p:sp>
    </p:spTree>
    <p:extLst>
      <p:ext uri="{BB962C8B-B14F-4D97-AF65-F5344CB8AC3E}">
        <p14:creationId xmlns:p14="http://schemas.microsoft.com/office/powerpoint/2010/main" val="763717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2811"/>
          </a:xfrm>
        </p:spPr>
        <p:txBody>
          <a:bodyPr/>
          <a:lstStyle/>
          <a:p>
            <a:r>
              <a:rPr lang="en-IN" dirty="0" smtClean="0"/>
              <a:t>APPLICATIONS</a:t>
            </a:r>
            <a:endParaRPr lang="en-IN" dirty="0"/>
          </a:p>
        </p:txBody>
      </p:sp>
      <p:sp>
        <p:nvSpPr>
          <p:cNvPr id="3" name="Content Placeholder 2"/>
          <p:cNvSpPr>
            <a:spLocks noGrp="1"/>
          </p:cNvSpPr>
          <p:nvPr>
            <p:ph idx="1"/>
          </p:nvPr>
        </p:nvSpPr>
        <p:spPr>
          <a:xfrm>
            <a:off x="677334" y="1476103"/>
            <a:ext cx="8596668" cy="4565259"/>
          </a:xfrm>
        </p:spPr>
        <p:txBody>
          <a:bodyPr>
            <a:normAutofit fontScale="92500" lnSpcReduction="20000"/>
          </a:bodyPr>
          <a:lstStyle/>
          <a:p>
            <a:r>
              <a:rPr lang="en-US" b="1" dirty="0"/>
              <a:t>Game Loop Implementation:</a:t>
            </a:r>
            <a:r>
              <a:rPr lang="en-US" dirty="0"/>
              <a:t> Understanding and implementing a game loop is a fundamental skill in game development. Pong provides a simple yet effective context for developers to grasp the concept of a game loop.</a:t>
            </a:r>
          </a:p>
          <a:p>
            <a:r>
              <a:rPr lang="en-US" b="1" dirty="0"/>
              <a:t>Multiplayer Gaming Concepts:</a:t>
            </a:r>
            <a:r>
              <a:rPr lang="en-US" dirty="0"/>
              <a:t> While Pong is typically a single-player or two-player game, implementing a two-player version introduces developers to the basics of multiplayer game development. This can pave the way for more complex multiplayer projects.</a:t>
            </a:r>
          </a:p>
          <a:p>
            <a:r>
              <a:rPr lang="en-US" b="1" dirty="0"/>
              <a:t>Basic Artificial Intelligence (AI):</a:t>
            </a:r>
            <a:r>
              <a:rPr lang="en-US" dirty="0"/>
              <a:t> Adding a simple AI opponent to play against in a single-player version of Pong is a common enhancement. This introduces developers to basic AI concepts, such as decision-making and opponent behavior.</a:t>
            </a:r>
          </a:p>
          <a:p>
            <a:r>
              <a:rPr lang="en-US" b="1" dirty="0"/>
              <a:t>Testing and Debugging Skills:</a:t>
            </a:r>
            <a:r>
              <a:rPr lang="en-US" dirty="0"/>
              <a:t> Debugging is an integral part of the development process. Creating a Pong game allows developers to practice debugging skills, ensuring that the game functions as expected and identifying and fixing issues.</a:t>
            </a:r>
          </a:p>
          <a:p>
            <a:r>
              <a:rPr lang="en-US" b="1" dirty="0"/>
              <a:t>Cross-Platform Development:</a:t>
            </a:r>
            <a:r>
              <a:rPr lang="en-US" dirty="0"/>
              <a:t> Java's platform independence allows Pong games developed in Java to run on various operating systems. This experience can be valuable for understanding the challenges and advantages of cross-platform development.</a:t>
            </a:r>
          </a:p>
          <a:p>
            <a:r>
              <a:rPr lang="en-US" dirty="0" smtClean="0"/>
              <a:t>.</a:t>
            </a:r>
            <a:endParaRPr lang="en-US" dirty="0"/>
          </a:p>
        </p:txBody>
      </p:sp>
    </p:spTree>
    <p:extLst>
      <p:ext uri="{BB962C8B-B14F-4D97-AF65-F5344CB8AC3E}">
        <p14:creationId xmlns:p14="http://schemas.microsoft.com/office/powerpoint/2010/main" val="1071474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063"/>
          </a:xfrm>
        </p:spPr>
        <p:txBody>
          <a:bodyPr/>
          <a:lstStyle/>
          <a:p>
            <a:r>
              <a:rPr lang="en-IN" dirty="0" smtClean="0"/>
              <a:t>CONCLUSION</a:t>
            </a:r>
            <a:endParaRPr lang="en-IN" dirty="0"/>
          </a:p>
        </p:txBody>
      </p:sp>
      <p:sp>
        <p:nvSpPr>
          <p:cNvPr id="3" name="Content Placeholder 2"/>
          <p:cNvSpPr>
            <a:spLocks noGrp="1"/>
          </p:cNvSpPr>
          <p:nvPr>
            <p:ph idx="1"/>
          </p:nvPr>
        </p:nvSpPr>
        <p:spPr>
          <a:xfrm>
            <a:off x="677334" y="1384663"/>
            <a:ext cx="8596668" cy="4974573"/>
          </a:xfrm>
        </p:spPr>
        <p:txBody>
          <a:bodyPr>
            <a:normAutofit/>
          </a:bodyPr>
          <a:lstStyle/>
          <a:p>
            <a:r>
              <a:rPr lang="en-US" sz="2000" dirty="0"/>
              <a:t>In conclusion, developing a Pong game in Java is a highly beneficial and educational endeavor that provides valuable insights and skills for aspiring game developers. Through this project, developers gain proficiency in fundamental game development principles, Java programming, GUI design, event-driven programming, and more. The Pong game project serves as a practical and hands-on experience, offering the following key </a:t>
            </a:r>
            <a:r>
              <a:rPr lang="en-US" sz="2000" dirty="0" smtClean="0"/>
              <a:t>takeaways like </a:t>
            </a:r>
          </a:p>
          <a:p>
            <a:r>
              <a:rPr lang="en-IN" sz="2000" b="1" dirty="0"/>
              <a:t>Java </a:t>
            </a:r>
            <a:r>
              <a:rPr lang="en-IN" sz="2000" b="1" dirty="0" smtClean="0"/>
              <a:t>Proficiency</a:t>
            </a:r>
          </a:p>
          <a:p>
            <a:r>
              <a:rPr lang="en-IN" sz="2000" b="1" dirty="0"/>
              <a:t>Graphical User Interface (GUI) </a:t>
            </a:r>
            <a:r>
              <a:rPr lang="en-IN" sz="2000" b="1" dirty="0" smtClean="0"/>
              <a:t>Design</a:t>
            </a:r>
          </a:p>
          <a:p>
            <a:r>
              <a:rPr lang="en-IN" sz="2000" b="1" dirty="0"/>
              <a:t>Practical Application of </a:t>
            </a:r>
            <a:r>
              <a:rPr lang="en-IN" sz="2000" b="1" dirty="0" smtClean="0"/>
              <a:t>Algorithms</a:t>
            </a:r>
          </a:p>
          <a:p>
            <a:r>
              <a:rPr lang="en-IN" sz="2000" b="1" dirty="0"/>
              <a:t>Debugging and </a:t>
            </a:r>
            <a:r>
              <a:rPr lang="en-IN" sz="2000" b="1" dirty="0" smtClean="0"/>
              <a:t>Troubleshooting</a:t>
            </a:r>
          </a:p>
          <a:p>
            <a:r>
              <a:rPr lang="en-IN" sz="2000" b="1" dirty="0"/>
              <a:t>Multiplayer </a:t>
            </a:r>
            <a:r>
              <a:rPr lang="en-IN" sz="2000" b="1" dirty="0" smtClean="0"/>
              <a:t>Concepts</a:t>
            </a:r>
          </a:p>
          <a:p>
            <a:r>
              <a:rPr lang="en-IN" sz="2000" b="1" dirty="0"/>
              <a:t>Event-Driven </a:t>
            </a:r>
            <a:r>
              <a:rPr lang="en-IN" sz="2000" b="1" dirty="0" err="1" smtClean="0"/>
              <a:t>Programmingetc</a:t>
            </a:r>
            <a:endParaRPr lang="en-IN" sz="2000" dirty="0"/>
          </a:p>
        </p:txBody>
      </p:sp>
    </p:spTree>
    <p:extLst>
      <p:ext uri="{BB962C8B-B14F-4D97-AF65-F5344CB8AC3E}">
        <p14:creationId xmlns:p14="http://schemas.microsoft.com/office/powerpoint/2010/main" val="3201620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1947" y="2160588"/>
            <a:ext cx="4228144" cy="3881437"/>
          </a:xfrm>
        </p:spPr>
      </p:pic>
    </p:spTree>
    <p:extLst>
      <p:ext uri="{BB962C8B-B14F-4D97-AF65-F5344CB8AC3E}">
        <p14:creationId xmlns:p14="http://schemas.microsoft.com/office/powerpoint/2010/main" val="248105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4251"/>
          </a:xfrm>
        </p:spPr>
        <p:txBody>
          <a:bodyPr>
            <a:noAutofit/>
          </a:bodyPr>
          <a:lstStyle/>
          <a:p>
            <a:r>
              <a:rPr lang="en-IN" sz="5400" dirty="0" smtClean="0"/>
              <a:t>TABLE OF CONTENTS</a:t>
            </a:r>
            <a:endParaRPr lang="en-IN" sz="5400" dirty="0"/>
          </a:p>
        </p:txBody>
      </p:sp>
      <p:sp>
        <p:nvSpPr>
          <p:cNvPr id="3" name="Content Placeholder 2"/>
          <p:cNvSpPr>
            <a:spLocks noGrp="1"/>
          </p:cNvSpPr>
          <p:nvPr>
            <p:ph idx="1"/>
          </p:nvPr>
        </p:nvSpPr>
        <p:spPr>
          <a:xfrm>
            <a:off x="677334" y="1423851"/>
            <a:ext cx="8596668" cy="4617511"/>
          </a:xfrm>
        </p:spPr>
        <p:txBody>
          <a:bodyPr>
            <a:noAutofit/>
          </a:bodyPr>
          <a:lstStyle/>
          <a:p>
            <a:r>
              <a:rPr lang="en-IN" sz="3600" dirty="0" smtClean="0"/>
              <a:t>ABSTRACT</a:t>
            </a:r>
          </a:p>
          <a:p>
            <a:r>
              <a:rPr lang="en-IN" sz="3600" dirty="0" smtClean="0"/>
              <a:t>INTRODUCTION</a:t>
            </a:r>
          </a:p>
          <a:p>
            <a:r>
              <a:rPr lang="en-IN" sz="3600" dirty="0" smtClean="0"/>
              <a:t>KEY FEATURES</a:t>
            </a:r>
          </a:p>
          <a:p>
            <a:r>
              <a:rPr lang="en-IN" sz="3600" dirty="0" smtClean="0"/>
              <a:t>CODE</a:t>
            </a:r>
          </a:p>
          <a:p>
            <a:r>
              <a:rPr lang="en-IN" sz="3600" dirty="0" smtClean="0"/>
              <a:t>OUTPUT</a:t>
            </a:r>
          </a:p>
          <a:p>
            <a:r>
              <a:rPr lang="en-IN" sz="3600" dirty="0" smtClean="0"/>
              <a:t>ADVANTAGES</a:t>
            </a:r>
          </a:p>
          <a:p>
            <a:r>
              <a:rPr lang="en-IN" sz="3600" dirty="0" smtClean="0"/>
              <a:t>APPLICATION</a:t>
            </a:r>
          </a:p>
          <a:p>
            <a:r>
              <a:rPr lang="en-IN" sz="3600" dirty="0" smtClean="0"/>
              <a:t>CONCLUSION</a:t>
            </a:r>
            <a:endParaRPr lang="en-IN" sz="3600" dirty="0"/>
          </a:p>
        </p:txBody>
      </p:sp>
    </p:spTree>
    <p:extLst>
      <p:ext uri="{BB962C8B-B14F-4D97-AF65-F5344CB8AC3E}">
        <p14:creationId xmlns:p14="http://schemas.microsoft.com/office/powerpoint/2010/main" val="2557672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063"/>
          </a:xfrm>
        </p:spPr>
        <p:txBody>
          <a:bodyPr>
            <a:normAutofit/>
          </a:bodyPr>
          <a:lstStyle/>
          <a:p>
            <a:r>
              <a:rPr lang="en-IN" sz="4000" dirty="0" smtClean="0"/>
              <a:t>ABSTRACT</a:t>
            </a:r>
            <a:endParaRPr lang="en-IN" sz="4000" dirty="0"/>
          </a:p>
        </p:txBody>
      </p:sp>
      <p:sp>
        <p:nvSpPr>
          <p:cNvPr id="3" name="Content Placeholder 2"/>
          <p:cNvSpPr>
            <a:spLocks noGrp="1"/>
          </p:cNvSpPr>
          <p:nvPr>
            <p:ph idx="1"/>
          </p:nvPr>
        </p:nvSpPr>
        <p:spPr>
          <a:xfrm>
            <a:off x="677334" y="1384663"/>
            <a:ext cx="8596668" cy="4656699"/>
          </a:xfrm>
        </p:spPr>
        <p:txBody>
          <a:bodyPr>
            <a:normAutofit/>
          </a:bodyPr>
          <a:lstStyle/>
          <a:p>
            <a:r>
              <a:rPr lang="en-US" sz="2800" dirty="0"/>
              <a:t>This project presents the development of a classic Pong game in Java, implementing a two-player, graphical, and interactive version of the iconic arcade game. The primary focus is on creating an engaging gaming experience with player-controlled paddles, a bouncing ball, and real-time scoring. The game is designed to run in a graphical user interface (GUI) environment using Java Swing components.</a:t>
            </a:r>
            <a:endParaRPr lang="en-IN" sz="2800" dirty="0"/>
          </a:p>
        </p:txBody>
      </p:sp>
    </p:spTree>
    <p:extLst>
      <p:ext uri="{BB962C8B-B14F-4D97-AF65-F5344CB8AC3E}">
        <p14:creationId xmlns:p14="http://schemas.microsoft.com/office/powerpoint/2010/main" val="392436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0446"/>
            <a:ext cx="8596668" cy="705394"/>
          </a:xfrm>
        </p:spPr>
        <p:txBody>
          <a:bodyPr/>
          <a:lstStyle/>
          <a:p>
            <a:r>
              <a:rPr lang="en-IN" dirty="0" smtClean="0"/>
              <a:t>INTRODUCTION</a:t>
            </a:r>
            <a:endParaRPr lang="en-IN" dirty="0"/>
          </a:p>
        </p:txBody>
      </p:sp>
      <p:sp>
        <p:nvSpPr>
          <p:cNvPr id="3" name="Content Placeholder 2"/>
          <p:cNvSpPr>
            <a:spLocks noGrp="1"/>
          </p:cNvSpPr>
          <p:nvPr>
            <p:ph idx="1"/>
          </p:nvPr>
        </p:nvSpPr>
        <p:spPr>
          <a:xfrm>
            <a:off x="677334" y="1005841"/>
            <a:ext cx="8596668" cy="5035522"/>
          </a:xfrm>
        </p:spPr>
        <p:txBody>
          <a:bodyPr>
            <a:normAutofit/>
          </a:bodyPr>
          <a:lstStyle/>
          <a:p>
            <a:r>
              <a:rPr lang="en-US" dirty="0"/>
              <a:t> Developing a Pong Game in </a:t>
            </a:r>
            <a:r>
              <a:rPr lang="en-US" dirty="0" err="1"/>
              <a:t>JavaPong</a:t>
            </a:r>
            <a:r>
              <a:rPr lang="en-US" dirty="0"/>
              <a:t>, one of the earliest and most iconic video games, has been captivating players since its introduction in the early days of arcade gaming. This project embarks on the creation of a Java-based Pong game, leveraging the power of object-oriented programming and graphical user interface (GUI) design. The aim is to deliver an engaging and interactive gaming experience, providing players with the classic Pong nostalgia in a modern Java environment</a:t>
            </a:r>
            <a:r>
              <a:rPr lang="en-US" dirty="0" smtClean="0"/>
              <a:t>.</a:t>
            </a:r>
          </a:p>
          <a:p>
            <a:r>
              <a:rPr lang="en-US" dirty="0"/>
              <a:t>1. Objective</a:t>
            </a:r>
            <a:r>
              <a:rPr lang="en-US" dirty="0" smtClean="0"/>
              <a:t>: The </a:t>
            </a:r>
            <a:r>
              <a:rPr lang="en-US" dirty="0"/>
              <a:t>primary objective of this project is to develop a two-player Pong game in Java, integrating graphical elements and real-time user interaction. By implementing a game that involves bouncing balls, moving paddles, and dynamic scoring, we intend to demonstrate the versatility and capabilities of Java for game development</a:t>
            </a:r>
            <a:r>
              <a:rPr lang="en-US" dirty="0" smtClean="0"/>
              <a:t>.</a:t>
            </a:r>
          </a:p>
          <a:p>
            <a:r>
              <a:rPr lang="en-US" dirty="0" smtClean="0"/>
              <a:t>2</a:t>
            </a:r>
            <a:r>
              <a:rPr lang="en-US" dirty="0"/>
              <a:t>. Why Pong?:Pong serves as an excellent starting point for game development projects, offering a balance between simplicity and excitement. Its fundamental mechanics—two paddles, a ball, and a scoring system—provide a solid foundation for learning game design principles while allowing for creativity and enhancement in implementation.</a:t>
            </a:r>
            <a:endParaRPr lang="en-IN" dirty="0"/>
          </a:p>
        </p:txBody>
      </p:sp>
    </p:spTree>
    <p:extLst>
      <p:ext uri="{BB962C8B-B14F-4D97-AF65-F5344CB8AC3E}">
        <p14:creationId xmlns:p14="http://schemas.microsoft.com/office/powerpoint/2010/main" val="38732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44880"/>
          </a:xfrm>
        </p:spPr>
        <p:txBody>
          <a:bodyPr/>
          <a:lstStyle/>
          <a:p>
            <a:r>
              <a:rPr lang="en-IN" dirty="0" smtClean="0"/>
              <a:t>KEY FEATURES:</a:t>
            </a:r>
            <a:endParaRPr lang="en-IN" dirty="0"/>
          </a:p>
        </p:txBody>
      </p:sp>
      <p:sp>
        <p:nvSpPr>
          <p:cNvPr id="3" name="Content Placeholder 2"/>
          <p:cNvSpPr>
            <a:spLocks noGrp="1"/>
          </p:cNvSpPr>
          <p:nvPr>
            <p:ph idx="1"/>
          </p:nvPr>
        </p:nvSpPr>
        <p:spPr>
          <a:xfrm>
            <a:off x="677334" y="1554481"/>
            <a:ext cx="8596668" cy="4486882"/>
          </a:xfrm>
        </p:spPr>
        <p:txBody>
          <a:bodyPr/>
          <a:lstStyle/>
          <a:p>
            <a:r>
              <a:rPr lang="en-US" sz="2000" dirty="0"/>
              <a:t>Graphical User Interface (GUI): The game utilizes Java Swing to create an interactive and visually appealing GUI. The window displays the game elements, including paddles, ball, and scoring information</a:t>
            </a:r>
            <a:r>
              <a:rPr lang="en-US" sz="2000" dirty="0" smtClean="0"/>
              <a:t>.</a:t>
            </a:r>
          </a:p>
          <a:p>
            <a:r>
              <a:rPr lang="en-US" sz="2000" dirty="0" smtClean="0"/>
              <a:t>Two-Player </a:t>
            </a:r>
            <a:r>
              <a:rPr lang="en-US" sz="2000" dirty="0"/>
              <a:t>Gameplay: The Pong game supports multiplayer functionality, allowing two players to control their respective paddles independently. Player 1 uses the UP and DOWN arrow keys, while Player 2 uses a separate set of controls</a:t>
            </a:r>
            <a:r>
              <a:rPr lang="en-US" sz="2000" dirty="0" smtClean="0"/>
              <a:t>.</a:t>
            </a:r>
            <a:endParaRPr lang="en-IN" sz="2000" dirty="0"/>
          </a:p>
          <a:p>
            <a:r>
              <a:rPr lang="en-US" sz="2000" dirty="0"/>
              <a:t>Real-time Ball Movement: The ball in the game moves dynamically, bouncing off the paddles and walls. The physics of the ball's motion provide an immersive and realistic gaming experience</a:t>
            </a:r>
            <a:r>
              <a:rPr lang="en-US" sz="2000" dirty="0" smtClean="0"/>
              <a:t>.</a:t>
            </a:r>
          </a:p>
          <a:p>
            <a:r>
              <a:rPr lang="en-US" sz="2000" dirty="0" smtClean="0"/>
              <a:t>Scoring </a:t>
            </a:r>
            <a:r>
              <a:rPr lang="en-US" sz="2000" dirty="0"/>
              <a:t>System: A scoring system keeps track of each player's score. Points are awarded when a player successfully hits the ball with their paddle. The scores are displayed in real-time during gameplay.</a:t>
            </a:r>
            <a:endParaRPr lang="en-IN" sz="2000" dirty="0"/>
          </a:p>
        </p:txBody>
      </p:sp>
    </p:spTree>
    <p:extLst>
      <p:ext uri="{BB962C8B-B14F-4D97-AF65-F5344CB8AC3E}">
        <p14:creationId xmlns:p14="http://schemas.microsoft.com/office/powerpoint/2010/main" val="313709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707" y="548639"/>
            <a:ext cx="8596668" cy="849087"/>
          </a:xfrm>
        </p:spPr>
        <p:txBody>
          <a:bodyPr/>
          <a:lstStyle/>
          <a:p>
            <a:r>
              <a:rPr lang="en-IN" dirty="0" smtClean="0"/>
              <a:t>KEY FEATURES</a:t>
            </a:r>
            <a:endParaRPr lang="en-IN" dirty="0"/>
          </a:p>
        </p:txBody>
      </p:sp>
      <p:sp>
        <p:nvSpPr>
          <p:cNvPr id="3" name="Content Placeholder 2"/>
          <p:cNvSpPr>
            <a:spLocks noGrp="1"/>
          </p:cNvSpPr>
          <p:nvPr>
            <p:ph idx="1"/>
          </p:nvPr>
        </p:nvSpPr>
        <p:spPr>
          <a:xfrm>
            <a:off x="677334" y="1397727"/>
            <a:ext cx="8596668" cy="4643636"/>
          </a:xfrm>
        </p:spPr>
        <p:txBody>
          <a:bodyPr>
            <a:normAutofit fontScale="92500"/>
          </a:bodyPr>
          <a:lstStyle/>
          <a:p>
            <a:r>
              <a:rPr lang="en-US" dirty="0"/>
              <a:t>Game Over Condition: The game implements a win/lose condition based on a predefined number of chances. If a player misses a set number of chances (e.g., five chances), the game concludes, and the final scores are displayed</a:t>
            </a:r>
            <a:r>
              <a:rPr lang="en-US" dirty="0" smtClean="0"/>
              <a:t>.</a:t>
            </a:r>
          </a:p>
          <a:p>
            <a:r>
              <a:rPr lang="en-US" dirty="0" smtClean="0"/>
              <a:t>AI-controlled </a:t>
            </a:r>
            <a:r>
              <a:rPr lang="en-US" dirty="0"/>
              <a:t>Opponent: In single-player mode, an AI-controlled opponent intelligently reacts to the ball's movement, providing a challenging gaming experience</a:t>
            </a:r>
            <a:r>
              <a:rPr lang="en-US" dirty="0" smtClean="0"/>
              <a:t>.</a:t>
            </a:r>
          </a:p>
          <a:p>
            <a:r>
              <a:rPr lang="en-US" dirty="0" smtClean="0"/>
              <a:t>Game </a:t>
            </a:r>
            <a:r>
              <a:rPr lang="en-US" dirty="0"/>
              <a:t>Reset: The game allows for a quick reset after completion, providing the players an option to start a new match</a:t>
            </a:r>
            <a:r>
              <a:rPr lang="en-US" dirty="0" smtClean="0"/>
              <a:t>.</a:t>
            </a:r>
          </a:p>
          <a:p>
            <a:r>
              <a:rPr lang="en-US" dirty="0" smtClean="0"/>
              <a:t>The </a:t>
            </a:r>
            <a:r>
              <a:rPr lang="en-US" dirty="0"/>
              <a:t>implementation leverages object-oriented principles, making the code modular and extensible. Additionally, the game structure follows the Model-View-Controller (MVC) design pattern, enhancing code organization and maintainability</a:t>
            </a:r>
            <a:r>
              <a:rPr lang="en-US" dirty="0" smtClean="0"/>
              <a:t>.</a:t>
            </a:r>
          </a:p>
          <a:p>
            <a:r>
              <a:rPr lang="en-US" dirty="0" smtClean="0"/>
              <a:t>This </a:t>
            </a:r>
            <a:r>
              <a:rPr lang="en-US" dirty="0"/>
              <a:t>Pong game project serves as an educational and entertaining example of Java programming, GUI development, and game logic implementation. It showcases the versatility of Java in creating interactive and dynamic applications, making it suitable for both novice learners and experienced developers.</a:t>
            </a:r>
            <a:endParaRPr lang="en-IN" dirty="0"/>
          </a:p>
        </p:txBody>
      </p:sp>
    </p:spTree>
    <p:extLst>
      <p:ext uri="{BB962C8B-B14F-4D97-AF65-F5344CB8AC3E}">
        <p14:creationId xmlns:p14="http://schemas.microsoft.com/office/powerpoint/2010/main" val="2517400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52994"/>
          </a:xfrm>
        </p:spPr>
        <p:txBody>
          <a:bodyPr>
            <a:normAutofit fontScale="90000"/>
          </a:bodyPr>
          <a:lstStyle/>
          <a:p>
            <a:r>
              <a:rPr lang="en-IN" dirty="0" smtClean="0"/>
              <a:t>CODE</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50161"/>
          <a:stretch/>
        </p:blipFill>
        <p:spPr>
          <a:xfrm>
            <a:off x="640690" y="1750943"/>
            <a:ext cx="4334978" cy="3643113"/>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0865"/>
          <a:stretch/>
        </p:blipFill>
        <p:spPr>
          <a:xfrm>
            <a:off x="5165414" y="1750944"/>
            <a:ext cx="4553352" cy="3643113"/>
          </a:xfrm>
          <a:prstGeom prst="rect">
            <a:avLst/>
          </a:prstGeom>
        </p:spPr>
      </p:pic>
    </p:spTree>
    <p:extLst>
      <p:ext uri="{BB962C8B-B14F-4D97-AF65-F5344CB8AC3E}">
        <p14:creationId xmlns:p14="http://schemas.microsoft.com/office/powerpoint/2010/main" val="142866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1371"/>
          </a:xfrm>
        </p:spPr>
        <p:txBody>
          <a:bodyPr>
            <a:normAutofit fontScale="90000"/>
          </a:bodyPr>
          <a:lstStyle/>
          <a:p>
            <a:r>
              <a:rPr lang="en-IN" dirty="0" smtClean="0"/>
              <a:t>CODE</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550" r="11789"/>
          <a:stretch/>
        </p:blipFill>
        <p:spPr>
          <a:xfrm>
            <a:off x="261257" y="1411679"/>
            <a:ext cx="6923316" cy="3486637"/>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692" r="33541"/>
          <a:stretch/>
        </p:blipFill>
        <p:spPr>
          <a:xfrm>
            <a:off x="7276013" y="1411678"/>
            <a:ext cx="3448594" cy="3486637"/>
          </a:xfrm>
          <a:prstGeom prst="rect">
            <a:avLst/>
          </a:prstGeom>
        </p:spPr>
      </p:pic>
    </p:spTree>
    <p:extLst>
      <p:ext uri="{BB962C8B-B14F-4D97-AF65-F5344CB8AC3E}">
        <p14:creationId xmlns:p14="http://schemas.microsoft.com/office/powerpoint/2010/main" val="115295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1371"/>
          </a:xfrm>
        </p:spPr>
        <p:txBody>
          <a:bodyPr>
            <a:normAutofit fontScale="90000"/>
          </a:bodyPr>
          <a:lstStyle/>
          <a:p>
            <a:r>
              <a:rPr lang="en-IN" dirty="0" smtClean="0"/>
              <a:t>CODE</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942" r="22734"/>
          <a:stretch/>
        </p:blipFill>
        <p:spPr>
          <a:xfrm>
            <a:off x="677334" y="2028166"/>
            <a:ext cx="4153988" cy="325800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023" r="22227"/>
          <a:stretch/>
        </p:blipFill>
        <p:spPr>
          <a:xfrm>
            <a:off x="4975668" y="2028166"/>
            <a:ext cx="4668383" cy="3258005"/>
          </a:xfrm>
          <a:prstGeom prst="rect">
            <a:avLst/>
          </a:prstGeom>
        </p:spPr>
      </p:pic>
    </p:spTree>
    <p:extLst>
      <p:ext uri="{BB962C8B-B14F-4D97-AF65-F5344CB8AC3E}">
        <p14:creationId xmlns:p14="http://schemas.microsoft.com/office/powerpoint/2010/main" val="220010222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78</TotalTime>
  <Words>1266</Words>
  <Application>Microsoft Office PowerPoint</Application>
  <PresentationFormat>Widescreen</PresentationFormat>
  <Paragraphs>61</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JAVA LAB PROJECT PONG GAME</vt:lpstr>
      <vt:lpstr>TABLE OF CONTENTS</vt:lpstr>
      <vt:lpstr>ABSTRACT</vt:lpstr>
      <vt:lpstr>INTRODUCTION</vt:lpstr>
      <vt:lpstr>KEY FEATURES:</vt:lpstr>
      <vt:lpstr>KEY FEATURES</vt:lpstr>
      <vt:lpstr>CODE</vt:lpstr>
      <vt:lpstr>CODE</vt:lpstr>
      <vt:lpstr>CODE</vt:lpstr>
      <vt:lpstr>CODE</vt:lpstr>
      <vt:lpstr>CODE</vt:lpstr>
      <vt:lpstr>CODE</vt:lpstr>
      <vt:lpstr>OUTPUT </vt:lpstr>
      <vt:lpstr>ADVANTAGES</vt:lpstr>
      <vt:lpstr>APPLICATIONS</vt:lpstr>
      <vt:lpstr>APPLICATIONS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LAB PROJECT PONG GAME</dc:title>
  <dc:creator>dell</dc:creator>
  <cp:lastModifiedBy>Microsoft account</cp:lastModifiedBy>
  <cp:revision>9</cp:revision>
  <dcterms:created xsi:type="dcterms:W3CDTF">2024-01-03T16:50:27Z</dcterms:created>
  <dcterms:modified xsi:type="dcterms:W3CDTF">2024-01-10T13:25:53Z</dcterms:modified>
</cp:coreProperties>
</file>